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35F0975-B3C4-47AB-8EEC-47847B77000B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D1C13EF-E08C-4C7E-AF7F-01A6F5A79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371599"/>
          </a:xfrm>
        </p:spPr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6480048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By: </a:t>
            </a:r>
            <a:r>
              <a:rPr lang="en-US" sz="3600" dirty="0" err="1" smtClean="0"/>
              <a:t>Kellen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 remember biking with my grandpa</a:t>
            </a:r>
          </a:p>
          <a:p>
            <a:r>
              <a:rPr lang="en-US" dirty="0" smtClean="0"/>
              <a:t>I love helping my grandma finish all the meals</a:t>
            </a:r>
          </a:p>
          <a:p>
            <a:r>
              <a:rPr lang="en-US" dirty="0" smtClean="0"/>
              <a:t>My grandpa always plays jokes on us</a:t>
            </a:r>
          </a:p>
          <a:p>
            <a:r>
              <a:rPr lang="en-US" dirty="0" smtClean="0"/>
              <a:t>My grandma is always nice to me</a:t>
            </a:r>
          </a:p>
          <a:p>
            <a:r>
              <a:rPr lang="en-US" dirty="0" smtClean="0"/>
              <a:t>They  are always glad to see me.</a:t>
            </a:r>
            <a:endParaRPr lang="en-US" dirty="0"/>
          </a:p>
        </p:txBody>
      </p:sp>
      <p:pic>
        <p:nvPicPr>
          <p:cNvPr id="1027" name="Picture 3" descr="C:\Documents and Settings\posackikel\Local Settings\Temporary Internet Files\Content.IE5\21KQYXUQ\MCj043548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800600"/>
            <a:ext cx="2044700" cy="13081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Things I do with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600200"/>
          </a:xfrm>
        </p:spPr>
        <p:txBody>
          <a:bodyPr/>
          <a:lstStyle/>
          <a:p>
            <a:r>
              <a:rPr lang="en-US" dirty="0" smtClean="0"/>
              <a:t>I go biking and skiing with my grandpa</a:t>
            </a:r>
          </a:p>
          <a:p>
            <a:r>
              <a:rPr lang="en-US" dirty="0" smtClean="0"/>
              <a:t>I love talking to my grandma about everything.</a:t>
            </a:r>
          </a:p>
          <a:p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grandparents 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133600" cy="4525963"/>
          </a:xfrm>
        </p:spPr>
        <p:txBody>
          <a:bodyPr/>
          <a:lstStyle/>
          <a:p>
            <a:r>
              <a:rPr lang="en-US" dirty="0" smtClean="0"/>
              <a:t>Nice</a:t>
            </a:r>
          </a:p>
          <a:p>
            <a:r>
              <a:rPr lang="en-US" dirty="0" smtClean="0"/>
              <a:t>Kind</a:t>
            </a:r>
          </a:p>
          <a:p>
            <a:r>
              <a:rPr lang="en-US" dirty="0" smtClean="0"/>
              <a:t>Happy</a:t>
            </a:r>
          </a:p>
          <a:p>
            <a:r>
              <a:rPr lang="en-US" dirty="0" smtClean="0"/>
              <a:t>Fun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kellengp4F.jpg"/>
          <p:cNvPicPr>
            <a:picLocks noChangeAspect="1"/>
          </p:cNvPicPr>
          <p:nvPr/>
        </p:nvPicPr>
        <p:blipFill>
          <a:blip r:embed="rId2"/>
          <a:srcRect t="36478" r="52180"/>
          <a:stretch>
            <a:fillRect/>
          </a:stretch>
        </p:blipFill>
        <p:spPr>
          <a:xfrm>
            <a:off x="2971800" y="2590800"/>
            <a:ext cx="4038600" cy="38481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their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 have half glass full</a:t>
            </a:r>
          </a:p>
          <a:p>
            <a:r>
              <a:rPr lang="en-US" dirty="0" smtClean="0"/>
              <a:t>Almost never sad</a:t>
            </a:r>
          </a:p>
          <a:p>
            <a:r>
              <a:rPr lang="en-US" dirty="0" smtClean="0"/>
              <a:t>Always determined</a:t>
            </a:r>
            <a:endParaRPr lang="en-US" dirty="0"/>
          </a:p>
        </p:txBody>
      </p:sp>
      <p:pic>
        <p:nvPicPr>
          <p:cNvPr id="1032" name="Picture 8" descr="C:\Documents and Settings\posackikel\Local Settings\Temporary Internet Files\Content.IE5\1SNCXQYD\MCj041347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33800"/>
            <a:ext cx="2590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 -0.09653 C -0.05052 -0.10695 -0.02049 -0.09236 0.00382 -0.08357 C 0.02534 -0.08496 0.04218 -0.08565 0.06215 -0.09213 C 0.0901 -0.11111 0.09409 -0.10949 0.1283 -0.11158 C 0.14114 -0.11088 0.15416 -0.11088 0.16701 -0.10949 C 0.17257 -0.10903 0.18142 -0.09861 0.18142 -0.09838 C 0.18889 -0.0838 0.18003 -0.09838 0.18958 -0.09005 C 0.20191 -0.07917 0.18784 -0.08658 0.19913 -0.08148 C 0.20451 -0.07431 0.20729 -0.06597 0.21215 -0.05787 C 0.21736 -0.03634 0.23038 -0.0331 0.24114 -0.0213 C 0.25521 -0.00602 0.2375 -0.02246 0.25086 -0.01042 C 0.25538 -0.00139 0.26111 0.00347 0.26857 0.00671 C 0.2743 0.0118 0.28784 0.01736 0.28784 0.01759 C 0.30121 0.0294 0.32673 0.03657 0.34271 0.03889 C 0.36163 0.0456 0.38038 0.03495 0.39913 0.03241 C 0.40816 0.02847 0.41753 0.02824 0.42656 0.02384 C 0.43663 0.01875 0.446 0.01088 0.45573 0.00463 C 0.46093 0.00116 0.46649 -0.00324 0.4717 -0.00625 C 0.47482 -0.0081 0.48142 -0.01042 0.48142 -0.01019 C 0.49236 -0.025 0.4868 -0.02153 0.496 -0.02547 C 0.50711 -0.03542 0.50208 -0.03264 0.51024 -0.03634 C 0.5184 -0.04699 0.53021 -0.04908 0.54114 -0.05139 C 0.56649 -0.07315 0.61215 -0.06551 0.63628 -0.06644 C 0.6533 -0.06829 0.66927 -0.07292 0.68628 -0.075 C 0.69652 -0.07824 0.70659 -0.08102 0.71701 -0.08357 C 0.73368 -0.09468 0.72517 -0.09121 0.74271 -0.09445 C 0.75625 -0.10023 0.76805 -0.11088 0.78142 -0.11806 C 0.78368 -0.11922 0.78559 -0.12107 0.78784 -0.12222 C 0.79097 -0.12384 0.79757 -0.12662 0.79757 -0.12639 C 0.80677 -0.13496 0.79826 -0.12616 0.80729 -0.13959 C 0.81354 -0.14884 0.81961 -0.15556 0.82656 -0.1632 C 0.83177 -0.16898 0.83385 -0.17547 0.83958 -0.18033 C 0.84739 -0.19607 0.84253 -0.19097 0.85243 -0.19769 C 0.86111 -0.21482 0.87326 -0.22593 0.88628 -0.23634 C 0.89253 -0.24144 0.89809 -0.24792 0.90573 -0.24931 C 0.92222 -0.25232 0.9658 -0.25324 0.97343 -0.25347 C 0.98125 -0.25556 0.9868 -0.25648 0.99271 -0.26435 C 0.99409 -0.26621 0.99461 -0.26898 0.996 -0.27084 C 1.00139 -0.27778 1.00086 -0.27176 1.00086 -0.27709 " pathEditMode="relative" rAng="0" ptsTypes="ffffffffffffffffffffffffffffffffffffffA">
                                      <p:cBhvr>
                                        <p:cTn id="2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" y="-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4476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Those are my grandparents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>THE END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600200"/>
            <a:ext cx="7467600" cy="4525963"/>
          </a:xfrm>
        </p:spPr>
        <p:txBody>
          <a:bodyPr>
            <a:normAutofit/>
          </a:bodyPr>
          <a:lstStyle/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76</TotalTime>
  <Words>91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My Grandparents</vt:lpstr>
      <vt:lpstr>My Memories</vt:lpstr>
      <vt:lpstr>Things I do with them</vt:lpstr>
      <vt:lpstr>My grandparents are…</vt:lpstr>
      <vt:lpstr>What their like</vt:lpstr>
      <vt:lpstr>Those are my grandparents THE END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posackikel</dc:creator>
  <cp:lastModifiedBy>posackikel</cp:lastModifiedBy>
  <cp:revision>15</cp:revision>
  <dcterms:created xsi:type="dcterms:W3CDTF">2009-04-17T18:47:15Z</dcterms:created>
  <dcterms:modified xsi:type="dcterms:W3CDTF">2009-05-08T18:36:42Z</dcterms:modified>
</cp:coreProperties>
</file>